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4"/>
    <p:sldMasterId id="2147484069" r:id="rId5"/>
  </p:sldMasterIdLst>
  <p:notesMasterIdLst>
    <p:notesMasterId r:id="rId13"/>
  </p:notesMasterIdLst>
  <p:handoutMasterIdLst>
    <p:handoutMasterId r:id="rId14"/>
  </p:handoutMasterIdLst>
  <p:sldIdLst>
    <p:sldId id="2147470876" r:id="rId6"/>
    <p:sldId id="2147472350" r:id="rId7"/>
    <p:sldId id="2147472366" r:id="rId8"/>
    <p:sldId id="2147472354" r:id="rId9"/>
    <p:sldId id="2147472342" r:id="rId10"/>
    <p:sldId id="2147472365" r:id="rId11"/>
    <p:sldId id="2147470948" r:id="rId12"/>
  </p:sldIdLst>
  <p:sldSz cx="12192000" cy="6858000"/>
  <p:notesSz cx="6858000" cy="9144000"/>
  <p:custDataLst>
    <p:tags r:id="rId15"/>
  </p:custDataLst>
  <p:defaultTextStyle>
    <a:defPPr>
      <a:defRPr lang="en-US"/>
    </a:defPPr>
    <a:lvl1pPr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08" indent="-20085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614" indent="-401707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423" indent="-602558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19" indent="-80430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1279772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1535726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1791681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2047634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05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02B0F-18B6-A1BA-3D11-C94701D9A598}" name="Mary Beth Kennedy" initials="MK" userId="S::mkenn@cae.com::68bd4555-574c-4743-80b3-f4d0605b48dd" providerId="AD"/>
  <p188:author id="{D6B93F27-DAAF-7636-048B-F1EE364D2696}" name="Wendy Stough" initials="WS" userId="S::stough@cae.com::516d0afc-ea59-4f3e-8456-8cc9577739fb" providerId="AD"/>
  <p188:author id="{0068EE2C-92D3-4DA4-8A4C-AA46438635BE}" name="Andrew Arnovitz" initials="AA" userId="S::andrewa@cae.com::16fb7044-88b0-4005-9034-e219091908a2" providerId="AD"/>
  <p188:author id="{1E104033-2659-D2D9-65EC-9E86B1178930}" name="Constance Drilhon" initials="CD" userId="S::cdrilhon@cae.com::7c039946-c06f-412e-97d4-20d2e1c70f66" providerId="AD"/>
  <p188:author id="{968BC23A-C135-5FED-A839-3F844301CDFA}" name="Aline Massouh" initials="AM" userId="S::massouh@cae.com::f6945719-1d17-47b0-bb52-8d9b15a53f0a" providerId="AD"/>
  <p188:author id="{F185FA65-3452-B5BB-1225-8CBD8E4E6644}" name="Janie Mercky" initials="JM" userId="S::jmercky@cae.com::9214bfdf-f995-4722-a55a-f665a75775b8" providerId="AD"/>
  <p188:author id="{4C5EB16B-6394-B54D-5E75-F7C1F3C6FB50}" name="Jennifer Wood" initials="JW" userId="S::jennifw@cae.com::60627efe-5448-4879-91fd-2bb1c3c6254e" providerId="AD"/>
  <p188:author id="{0C37076D-8DEE-115E-2C2E-0F63C9278A94}" name="Xavier Arbour" initials="XA" userId="S::xarbour@cae.com::b36a5711-b6d9-4f95-8fa7-3d07e146ae58" providerId="AD"/>
  <p188:author id="{E67FBF75-F16C-23B2-DD0D-383A4B0C0F01}" name="Lyanne Joubert" initials="LJ" userId="S::ljoubert@cae.com::98bde078-f6d9-4616-84a3-8e643b4a61ed" providerId="AD"/>
  <p188:author id="{6661E87B-5442-3FCE-6EF2-44644B918B91}" name="Roger Marszalek" initials="RM" userId="S::rmarszalek@cae.com::9ebe57dc-a393-42f2-8917-2f326a754908" providerId="AD"/>
  <p188:author id="{E335F07D-D365-1864-CE46-901AB54851FC}" name="Heidi Fedak" initials="HF" userId="S::hfedak@cae.com::6ce069f8-1b57-4f78-81d2-c472e7019cec" providerId="AD"/>
  <p188:author id="{7658B38B-F5C3-3A9E-8749-D35C21257B94}" name="Claudia Boies" initials="CB" userId="S::cboies@cae.com::de1ccae1-2cfa-46c4-b9ff-5f54deba4923" providerId="AD"/>
  <p188:author id="{E3BF74CD-BB59-4CD5-5BFD-8AA91528AE56}" name="Sarah Bibeau" initials="SB" userId="S::sbibe@cae.com::11372fc5-2d87-4450-96cd-1de9251b9a57" providerId="AD"/>
  <p188:author id="{5C9C70D2-0269-CF0D-0911-C77646BD2B30}" name="Wendy Stough" initials="WS" userId="S::Wendy.Stough@caemilusa.com::b9e02a02-9667-4ab0-9ec2-e623e0a89341" providerId="AD"/>
  <p188:author id="{F84C03DD-6985-FDB5-ECE9-460D1AC0DE53}" name="Kyle Davis" initials="KD" userId="S::kdavis@cae.com::1f35857d-1a84-4d92-beb3-c2bf657d4f6e" providerId="AD"/>
  <p188:author id="{18758FE8-B6CC-81E8-F9C9-D41B20F9E300}" name="Samantha Golinski" initials="SG" userId="S::sgolinski@cae.com::07b5c5f7-57de-4290-83bb-b32b67575e2d" providerId="AD"/>
  <p188:author id="{2DBE92F7-F8B7-D20D-2953-8D0D26B73B31}" name="Ryan Eldridge" initials="RE" userId="S::reldr@cae.com::08927472-968a-416b-88fa-7accee49b1d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antha Golinski" initials="SG" lastIdx="40" clrIdx="0">
    <p:extLst>
      <p:ext uri="{19B8F6BF-5375-455C-9EA6-DF929625EA0E}">
        <p15:presenceInfo xmlns:p15="http://schemas.microsoft.com/office/powerpoint/2012/main" userId="S::sgolinski@cae.com::07b5c5f7-57de-4290-83bb-b32b67575e2d" providerId="AD"/>
      </p:ext>
    </p:extLst>
  </p:cmAuthor>
  <p:cmAuthor id="2" name="Aline Massouh" initials="AM" lastIdx="44" clrIdx="1">
    <p:extLst>
      <p:ext uri="{19B8F6BF-5375-455C-9EA6-DF929625EA0E}">
        <p15:presenceInfo xmlns:p15="http://schemas.microsoft.com/office/powerpoint/2012/main" userId="S::massouh@cae.com::f6945719-1d17-47b0-bb52-8d9b15a53f0a" providerId="AD"/>
      </p:ext>
    </p:extLst>
  </p:cmAuthor>
  <p:cmAuthor id="3" name="Sarah Bibeau" initials="SB" lastIdx="41" clrIdx="2">
    <p:extLst>
      <p:ext uri="{19B8F6BF-5375-455C-9EA6-DF929625EA0E}">
        <p15:presenceInfo xmlns:p15="http://schemas.microsoft.com/office/powerpoint/2012/main" userId="S::sbibe@cae.com::11372fc5-2d87-4450-96cd-1de9251b9a57" providerId="AD"/>
      </p:ext>
    </p:extLst>
  </p:cmAuthor>
  <p:cmAuthor id="4" name="Annalisa Harris" initials="AH" lastIdx="4" clrIdx="3">
    <p:extLst>
      <p:ext uri="{19B8F6BF-5375-455C-9EA6-DF929625EA0E}">
        <p15:presenceInfo xmlns:p15="http://schemas.microsoft.com/office/powerpoint/2012/main" userId="S::anhar@cae.com::889352be-a83b-42ad-93cc-76d05f9fddd7" providerId="AD"/>
      </p:ext>
    </p:extLst>
  </p:cmAuthor>
  <p:cmAuthor id="5" name="Wendy Stough" initials="WS" lastIdx="2" clrIdx="4">
    <p:extLst>
      <p:ext uri="{19B8F6BF-5375-455C-9EA6-DF929625EA0E}">
        <p15:presenceInfo xmlns:p15="http://schemas.microsoft.com/office/powerpoint/2012/main" userId="S::stough@cae.com::516d0afc-ea59-4f3e-8456-8cc9577739fb" providerId="AD"/>
      </p:ext>
    </p:extLst>
  </p:cmAuthor>
  <p:cmAuthor id="6" name="Constance Drilhon" initials="CD" lastIdx="3" clrIdx="5">
    <p:extLst>
      <p:ext uri="{19B8F6BF-5375-455C-9EA6-DF929625EA0E}">
        <p15:presenceInfo xmlns:p15="http://schemas.microsoft.com/office/powerpoint/2012/main" userId="S::cdrilhon@cae.com::7c039946-c06f-412e-97d4-20d2e1c70f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9F2"/>
    <a:srgbClr val="1D4BB6"/>
    <a:srgbClr val="FFFFFF"/>
    <a:srgbClr val="00B050"/>
    <a:srgbClr val="E3E3E3"/>
    <a:srgbClr val="06103D"/>
    <a:srgbClr val="FAFAFA"/>
    <a:srgbClr val="D9D9D9"/>
    <a:srgbClr val="F3F3F3"/>
    <a:srgbClr val="7F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7"/>
      </p:cViewPr>
      <p:guideLst>
        <p:guide pos="540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33E728-FF3F-47D0-95DE-B2C4065CF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69160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CC9FE-CDEF-4228-80B2-120082C1C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9239" y="0"/>
            <a:ext cx="1267173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r">
              <a:defRPr sz="1200"/>
            </a:lvl1pPr>
          </a:lstStyle>
          <a:p>
            <a:fld id="{65784025-F79D-4849-B13B-BFBE9BA48635}" type="datetimeFigureOut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2025-01-15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C5142-A5B5-414A-A935-439ECD5930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486916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A9A4E-A69C-4CE9-B88B-1DA872B2E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9239" y="8685213"/>
            <a:ext cx="1267173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/>
            </a:lvl1pPr>
          </a:lstStyle>
          <a:p>
            <a:fld id="{40B11401-9CD5-4FFC-B428-D493AAFECA1D}" type="slidenum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‹#›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862401FA-03E4-417E-850D-BECBAC0BE149}" type="datetimeFigureOut">
              <a:rPr lang="en-CA" smtClean="0"/>
              <a:pPr/>
              <a:t>2025-01-15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8680" y="971600"/>
            <a:ext cx="5760640" cy="32403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8680" y="4427934"/>
            <a:ext cx="5760640" cy="374446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noProof="0"/>
              <a:t>Cliquez pour ajouter des notes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 err="1"/>
              <a:t>Cinquème</a:t>
            </a:r>
            <a:r>
              <a:rPr lang="fr-CA" noProof="0"/>
              <a:t>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527AB645-225A-4E0C-832E-9FE495AA9FC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46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800"/>
      </a:spcBef>
      <a:buFont typeface="Arial" panose="020B0604020202020204" pitchFamily="34" charset="0"/>
      <a:buChar char="​"/>
      <a:defRPr sz="14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1pPr>
    <a:lvl2pPr marL="234000" indent="-216000" algn="l" defTabSz="914400" rtl="0" eaLnBrk="1" latinLnBrk="0" hangingPunct="1">
      <a:spcBef>
        <a:spcPts val="400"/>
      </a:spcBef>
      <a:buClr>
        <a:schemeClr val="tx2"/>
      </a:buClr>
      <a:buFont typeface="Wingdings" panose="05000000000000000000" pitchFamily="2" charset="2"/>
      <a:buChar char="§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2pPr>
    <a:lvl3pPr marL="428400" indent="-180000" algn="l" defTabSz="914400" rtl="0" eaLnBrk="1" latinLnBrk="0" hangingPunct="1">
      <a:spcBef>
        <a:spcPts val="200"/>
      </a:spcBef>
      <a:buClr>
        <a:schemeClr val="accent3"/>
      </a:buClr>
      <a:buFont typeface="Wingdings" panose="05000000000000000000" pitchFamily="2" charset="2"/>
      <a:buChar char="§"/>
      <a:defRPr sz="11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3pPr>
    <a:lvl4pPr marL="583200" indent="-144000" algn="l" defTabSz="914400" rtl="0" eaLnBrk="1" latinLnBrk="0" hangingPunct="1">
      <a:spcBef>
        <a:spcPts val="100"/>
      </a:spcBef>
      <a:buClr>
        <a:schemeClr val="accent3"/>
      </a:buClr>
      <a:buFont typeface="Wingdings" panose="05000000000000000000" pitchFamily="2" charset="2"/>
      <a:buChar char="§"/>
      <a:defRPr sz="10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4pPr>
    <a:lvl5pPr marL="234000" indent="-234000" algn="l" defTabSz="914400" rtl="0" eaLnBrk="1" latinLnBrk="0" hangingPunct="1">
      <a:buFont typeface="+mj-lt"/>
      <a:buAutoNum type="arabicPeriod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>
                <a:latin typeface="+mn-lt"/>
              </a:rPr>
              <a:t>Welcome to CAE!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82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93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H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5D5A5-820A-B44F-8145-281BEDFB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84" y="1929226"/>
            <a:ext cx="6332760" cy="28679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AB5DDA-A6EF-A373-1863-37FDEBFC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072" y="404664"/>
            <a:ext cx="765838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1129932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72358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44716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217075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vertical blocks + mess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C9A4707-6D9F-46C8-BB14-1ACE30F8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11088000" cy="864000"/>
          </a:xfrm>
        </p:spPr>
        <p:txBody>
          <a:bodyPr/>
          <a:lstStyle/>
          <a:p>
            <a:r>
              <a:rPr lang="en-CA" noProof="0" dirty="0"/>
              <a:t>Click to add a headline</a:t>
            </a:r>
            <a:endParaRPr lang="en-CA" dirty="0"/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98FA127-7D37-49C1-8625-B4D9CD1F39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67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0353EC3A-F8FE-4340-AF56-18B59A2675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 dirty="0"/>
              <a:t>Click to add text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  <a:p>
            <a:pPr lvl="5"/>
            <a:r>
              <a:rPr lang="en-CA" noProof="0" dirty="0"/>
              <a:t>Sixth level</a:t>
            </a:r>
          </a:p>
          <a:p>
            <a:pPr lvl="6"/>
            <a:r>
              <a:rPr lang="en-CA" noProof="0" dirty="0"/>
              <a:t>Seventh level for paragraph title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6350F45-EE24-4305-8221-A836E3FEC2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83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7BA221-D8F8-493E-87A3-60C3A9932A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115367"/>
            <a:ext cx="5544616" cy="217289"/>
          </a:xfrm>
        </p:spPr>
        <p:txBody>
          <a:bodyPr wrap="none" lIns="14400" anchor="b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noProof="0"/>
              <a:t>Business unit name (optional)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5F2B63E-31D7-4455-BD0D-642079ECF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B1FF76-93E3-43D3-B770-49F4AD8873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5910101"/>
            <a:ext cx="11088000" cy="399219"/>
          </a:xfrm>
          <a:solidFill>
            <a:schemeClr val="accent2"/>
          </a:solidFill>
        </p:spPr>
        <p:txBody>
          <a:bodyPr lIns="180000" tIns="75600" rIns="180000" bIns="75600" anchor="b">
            <a:spAutoFit/>
          </a:bodyPr>
          <a:lstStyle>
            <a:lvl1pPr algn="ctr">
              <a:lnSpc>
                <a:spcPct val="89000"/>
              </a:lnSpc>
              <a:spcBef>
                <a:spcPts val="600"/>
              </a:spcBef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Message box</a:t>
            </a:r>
          </a:p>
        </p:txBody>
      </p:sp>
    </p:spTree>
    <p:extLst>
      <p:ext uri="{BB962C8B-B14F-4D97-AF65-F5344CB8AC3E}">
        <p14:creationId xmlns:p14="http://schemas.microsoft.com/office/powerpoint/2010/main" val="2021813415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9BD5-9F0B-6B4D-9022-97B835D90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F2535-BEB3-26B7-4C3E-F23734681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509D-5506-9D30-20B7-E420F451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AA71-8C1C-6386-4E19-ABB95B02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6A9C-C457-1C04-9BA0-23451CDC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37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C0CD-62C1-E37D-BEE9-36E69304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90F2-B8AB-B494-0052-6F4086BE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92A86-92B6-5823-12AE-DE6A9F09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1C27-4B5B-A0CE-31EA-0DD653F8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E3FC-3959-0A7D-195F-394C9371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88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D94B-D298-1553-3C1C-F06DDE3C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6B353-2DD6-1159-F66E-011E4577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D0E1-4D66-3CF4-8ED8-6BCCCD9A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CA2FC-0713-D70E-1828-2001F7E8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10E5-CF92-1334-2F4D-8BF28353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905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8CF6-F428-FBC5-01A5-9F18569E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7C50-3BBA-E137-5B8F-4CB14D3B2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32A8-105A-FAF3-0E19-D21F6470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BC6BD-2667-4FBE-FC07-8E02ADE8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87337-074C-3668-CF7A-8381622F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738CB-2BDE-ABD7-CB5D-91C3FEAB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886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5616-B9BC-4C92-0460-CE9BB983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E2F45-9DD6-3DEF-A99C-321F3CF4C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08F63-0F60-B3CE-37D3-4A600A0CE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F882B-CAF4-763A-D388-BFF19C971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8CC7-EE62-C44D-7C70-8748B3AD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23962-DF99-5BC8-5C67-6152CA87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B4E1D-3CED-B2AF-759F-D67A2AD0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5AACD-1E1B-4EE6-8883-A09231B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2350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76E1-A0AD-D6A9-D307-3775BC4C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5E34C-A3F0-0502-5EBA-CF69358E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1F160-5C16-1AE2-CBA8-D96792FD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E6DC-C756-B6DD-A2E0-92B451DF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484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4EB4D-28D0-399D-C5C8-4CD4845B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FCBC-A445-9DD3-9CA0-2DBDC18F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F727-2ABD-1B3B-AA44-DB0C8BA1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433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7E0B-9508-648A-BDFA-FB743597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6BE1-FEAF-F46D-7BD1-B99FB032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FA36E-90C3-9F2F-F913-60E9933BA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3B696-100C-6204-73C4-47E7AC6F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33EA2-1FA4-1976-0B6E-5FC026CC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447AC-98A3-957C-B222-D38432B4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57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érou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7BB10C-B0C4-42A3-9FE3-658189868DAF}"/>
              </a:ext>
            </a:extLst>
          </p:cNvPr>
          <p:cNvSpPr/>
          <p:nvPr/>
        </p:nvSpPr>
        <p:spPr>
          <a:xfrm>
            <a:off x="0" y="0"/>
            <a:ext cx="4007768" cy="6858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fr-CA" sz="14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D5925-F053-4BE9-9B3D-307DA7D65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3E4E3-EA9B-4FF8-B6C4-2516ED16E94E}" type="slidenum">
              <a:rPr lang="fr-CA" smtClean="0"/>
              <a:t>‹#›</a:t>
            </a:fld>
            <a:endParaRPr lang="fr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6BCB685-F157-46CF-BE06-EB75FF40F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412876"/>
            <a:ext cx="2407129" cy="1968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CA" noProof="0"/>
              <a:t>Civil</a:t>
            </a:r>
            <a:br>
              <a:rPr lang="fr-CA" noProof="0"/>
            </a:br>
            <a:r>
              <a:rPr lang="fr-CA" noProof="0"/>
              <a:t>Aviation</a:t>
            </a:r>
            <a:br>
              <a:rPr lang="fr-CA" noProof="0"/>
            </a:br>
            <a:endParaRPr lang="fr-CA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526C49D-E3A3-1FC6-EC61-AA7074CBCDA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4B2F5A-D4B8-E844-F844-9DB9F74AAA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B4E2396-D45F-8E08-B744-F9CE6E1390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C0C068-D852-EB28-02A2-AE077E5162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1AF2828-2703-7DB7-5C5D-83B2D29EF6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A8D4979-374E-4C28-646B-A61E2E024A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32B0E-BDEE-D568-7728-FF8E27476628}"/>
              </a:ext>
            </a:extLst>
          </p:cNvPr>
          <p:cNvCxnSpPr/>
          <p:nvPr userDrawn="1"/>
        </p:nvCxnSpPr>
        <p:spPr>
          <a:xfrm>
            <a:off x="0" y="3429000"/>
            <a:ext cx="112776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BC389B-67FE-2043-B831-AF3652E01BEB}"/>
              </a:ext>
            </a:extLst>
          </p:cNvPr>
          <p:cNvSpPr txBox="1"/>
          <p:nvPr userDrawn="1"/>
        </p:nvSpPr>
        <p:spPr>
          <a:xfrm>
            <a:off x="4726379" y="35626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64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85DA-7408-8724-02A3-42C3556E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21611B-92EC-7AD8-E9E7-7D838CF00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3F87E-14E9-E6FE-09D2-DD4C31F2E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3D4E9-2808-4C3F-0386-59A446A1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A68B-F608-1B95-C937-806F229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B2E0-0AC3-BA45-C088-9D7F873D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521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0DD6-ED25-8ECA-92CF-E4D0D75B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20A86-DC8D-869E-6C79-25A01E112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482B5-E63B-70A9-CDCE-57E44A0D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4D9AA-E5CC-067C-C206-6B547DDD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B71E-7FE4-3910-695D-38CCF8FE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231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DD116-2052-C881-F445-CBB917EBA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FABBE-937D-A6AE-4FFC-399430E55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8D06A-5E9D-33EA-9D9D-161DF866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433A9-18FA-46F1-433E-BF3BE824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0D24-DA10-51C1-6B44-AAED4CDF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789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3E4E3-EA9B-4FF8-B6C4-2516ED16E94E}" type="slidenum">
              <a:rPr lang="fr-CA" smtClean="0"/>
              <a:t>‹#›</a:t>
            </a:fld>
            <a:endParaRPr lang="fr-CA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8438D0E-53A7-4602-B060-5EB840E30748}"/>
              </a:ext>
            </a:extLst>
          </p:cNvPr>
          <p:cNvCxnSpPr/>
          <p:nvPr/>
        </p:nvCxnSpPr>
        <p:spPr>
          <a:xfrm flipV="1">
            <a:off x="551384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09FFEBF-15C5-4A74-8443-3D9F69DF5BA6}"/>
              </a:ext>
            </a:extLst>
          </p:cNvPr>
          <p:cNvCxnSpPr/>
          <p:nvPr/>
        </p:nvCxnSpPr>
        <p:spPr>
          <a:xfrm flipV="1">
            <a:off x="11640616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63FEA88-6238-4326-ADAA-5D5995C58B00}"/>
              </a:ext>
            </a:extLst>
          </p:cNvPr>
          <p:cNvCxnSpPr/>
          <p:nvPr userDrawn="1"/>
        </p:nvCxnSpPr>
        <p:spPr>
          <a:xfrm flipV="1">
            <a:off x="551384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C0827F4-BBBC-4AC8-82BB-F80122849490}"/>
              </a:ext>
            </a:extLst>
          </p:cNvPr>
          <p:cNvCxnSpPr/>
          <p:nvPr/>
        </p:nvCxnSpPr>
        <p:spPr>
          <a:xfrm flipV="1">
            <a:off x="11640616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F82C03B-9388-45AF-B32A-14369CBD1092}"/>
              </a:ext>
            </a:extLst>
          </p:cNvPr>
          <p:cNvCxnSpPr/>
          <p:nvPr/>
        </p:nvCxnSpPr>
        <p:spPr>
          <a:xfrm>
            <a:off x="-312712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FC4DB00-D96A-4DF3-8277-90A16AF398FE}"/>
              </a:ext>
            </a:extLst>
          </p:cNvPr>
          <p:cNvCxnSpPr/>
          <p:nvPr/>
        </p:nvCxnSpPr>
        <p:spPr>
          <a:xfrm>
            <a:off x="12288688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6BCEB62-8960-4982-8E37-7F8C41E3020D}"/>
              </a:ext>
            </a:extLst>
          </p:cNvPr>
          <p:cNvCxnSpPr/>
          <p:nvPr/>
        </p:nvCxnSpPr>
        <p:spPr>
          <a:xfrm>
            <a:off x="-312712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80230A-3186-4194-B30B-500F725DBC56}"/>
              </a:ext>
            </a:extLst>
          </p:cNvPr>
          <p:cNvCxnSpPr/>
          <p:nvPr/>
        </p:nvCxnSpPr>
        <p:spPr>
          <a:xfrm>
            <a:off x="12288688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3281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52A57C-E8A5-3AE9-EA5B-AF84EF95244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4000" tIns="72000" rIns="144000" bIns="72000" rtlCol="0" anchor="ctr"/>
          <a:lstStyle/>
          <a:p>
            <a:pPr algn="ctr">
              <a:spcBef>
                <a:spcPts val="800"/>
              </a:spcBef>
            </a:pPr>
            <a:endParaRPr lang="fr-CA" sz="16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57A5A21-64E0-B226-AF05-BD14D276E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5" t="17035" b="18846"/>
          <a:stretch/>
        </p:blipFill>
        <p:spPr>
          <a:xfrm>
            <a:off x="0" y="0"/>
            <a:ext cx="11510768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3151611"/>
              </p:ext>
            </p:extLst>
          </p:nvPr>
        </p:nvGraphicFramePr>
        <p:xfrm>
          <a:off x="1199456" y="2019300"/>
          <a:ext cx="10426336" cy="28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336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à l’avant-plan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l’immersion numérique grâce à des solutions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hautement technologiques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qui rendent le monde plus sécuritaire</a:t>
                      </a:r>
                    </a:p>
                  </a:txBody>
                  <a:tcPr marL="13716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865799-3363-B6B7-05CB-14F17C386C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181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, vision et valeu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que 15">
            <a:extLst>
              <a:ext uri="{FF2B5EF4-FFF2-40B4-BE49-F238E27FC236}">
                <a16:creationId xmlns:a16="http://schemas.microsoft.com/office/drawing/2014/main" id="{6CDDEDAF-0D1D-51CB-75AC-EE91EC0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72" b="8972"/>
          <a:stretch/>
        </p:blipFill>
        <p:spPr>
          <a:xfrm>
            <a:off x="678589" y="1"/>
            <a:ext cx="10108800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615990"/>
              </p:ext>
            </p:extLst>
          </p:nvPr>
        </p:nvGraphicFramePr>
        <p:xfrm>
          <a:off x="557509" y="2273203"/>
          <a:ext cx="11059584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3343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  <a:gridCol w="4061198">
                  <a:extLst>
                    <a:ext uri="{9D8B030D-6E8A-4147-A177-3AD203B41FA5}">
                      <a16:colId xmlns:a16="http://schemas.microsoft.com/office/drawing/2014/main" val="2019727386"/>
                    </a:ext>
                  </a:extLst>
                </a:gridCol>
                <a:gridCol w="3475043">
                  <a:extLst>
                    <a:ext uri="{9D8B030D-6E8A-4147-A177-3AD203B41FA5}">
                      <a16:colId xmlns:a16="http://schemas.microsoft.com/office/drawing/2014/main" val="301966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Mission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Vision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Valeurs</a:t>
                      </a:r>
                    </a:p>
                  </a:txBody>
                  <a:tcPr marL="137160"/>
                </a:tc>
                <a:extLst>
                  <a:ext uri="{0D108BD9-81ED-4DB2-BD59-A6C34878D82A}">
                    <a16:rowId xmlns:a16="http://schemas.microsoft.com/office/drawing/2014/main" val="114436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à l’avant-plan de l’immersion numérique grâce à des solutions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hautement technologiques qui rendent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 monde plus sécuritaire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Être le partenaire mondial de choix dans les domaines de l’aviation civile, de la défense et sécurité, ainsi que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des soins de santé, en révolutionnant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formation aux consommateurs et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les opérations critiques de nos clients grâce à des solutions numériques immersives visant à améliorer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sécurité, l’efficacité et l’état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préparation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Un CAE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Pouvoir d’agir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Innovation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Excellence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Intégrité</a:t>
                      </a:r>
                    </a:p>
                  </a:txBody>
                  <a:tcPr marL="137160" marR="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D926A49-6E92-4480-817A-65DF3E50D734}"/>
              </a:ext>
            </a:extLst>
          </p:cNvPr>
          <p:cNvSpPr/>
          <p:nvPr userDrawn="1"/>
        </p:nvSpPr>
        <p:spPr>
          <a:xfrm>
            <a:off x="679159" y="336127"/>
            <a:ext cx="10946633" cy="860625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algn="l">
              <a:lnSpc>
                <a:spcPct val="89000"/>
              </a:lnSpc>
              <a:spcBef>
                <a:spcPts val="0"/>
              </a:spcBef>
            </a:pPr>
            <a:r>
              <a:rPr kumimoji="0" lang="fr-CA" sz="3600" b="0" i="0" u="none" strike="noStrike" kern="0" cap="none" spc="2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Mission, vision et valeurs de CAE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14CA4C-BF92-2DFA-E873-B8B70459FF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20"/>
            <a:ext cx="12191999" cy="61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707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ertiss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1714105-C726-47F2-8691-718AD3DC54FB}"/>
              </a:ext>
            </a:extLst>
          </p:cNvPr>
          <p:cNvSpPr txBox="1"/>
          <p:nvPr/>
        </p:nvSpPr>
        <p:spPr>
          <a:xfrm>
            <a:off x="2" y="828288"/>
            <a:ext cx="12191999" cy="5201424"/>
          </a:xfrm>
          <a:prstGeom prst="rect">
            <a:avLst/>
          </a:prstGeom>
          <a:noFill/>
        </p:spPr>
        <p:txBody>
          <a:bodyPr wrap="square" lIns="337500" rIns="337500" rtlCol="0" anchor="ctr" anchorCtr="0">
            <a:spAutoFit/>
          </a:bodyPr>
          <a:lstStyle/>
          <a:p>
            <a:pPr algn="ctr"/>
            <a:r>
              <a:rPr lang="fr-CA" sz="7200" b="1" noProof="0">
                <a:solidFill>
                  <a:schemeClr val="bg1"/>
                </a:solidFill>
                <a:latin typeface="+mj-lt"/>
              </a:rPr>
              <a:t>N’utilisez aucune </a:t>
            </a:r>
            <a:br>
              <a:rPr lang="fr-CA" sz="7200" b="1" noProof="0">
                <a:solidFill>
                  <a:schemeClr val="bg1"/>
                </a:solidFill>
                <a:latin typeface="+mj-lt"/>
              </a:rPr>
            </a:br>
            <a:r>
              <a:rPr lang="fr-CA" sz="7200" b="1" noProof="0">
                <a:solidFill>
                  <a:schemeClr val="bg1"/>
                </a:solidFill>
                <a:latin typeface="+mj-lt"/>
              </a:rPr>
              <a:t>des dispositions de page qui pourraient apparaître après celle-ci</a:t>
            </a:r>
          </a:p>
          <a:p>
            <a:pPr marL="0" marR="0" lvl="0" indent="0" algn="ctr" defTabSz="9136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2400" i="1" kern="1200" noProof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744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2000" i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Ne jamais utiliser cette page dans votre présentation -</a:t>
            </a:r>
          </a:p>
        </p:txBody>
      </p:sp>
    </p:spTree>
    <p:extLst>
      <p:ext uri="{BB962C8B-B14F-4D97-AF65-F5344CB8AC3E}">
        <p14:creationId xmlns:p14="http://schemas.microsoft.com/office/powerpoint/2010/main" val="73053101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page - COR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465" y="4886317"/>
            <a:ext cx="8520887" cy="153065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add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465" y="4400091"/>
            <a:ext cx="8508535" cy="397061"/>
          </a:xfrm>
        </p:spPr>
        <p:txBody>
          <a:bodyPr lIns="36000" rIns="36000" anchor="ctr"/>
          <a:lstStyle>
            <a:lvl1pPr marL="0" indent="0" algn="l">
              <a:buNone/>
              <a:defRPr sz="1600" b="1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add a subtitle</a:t>
            </a:r>
          </a:p>
        </p:txBody>
      </p:sp>
      <p:pic>
        <p:nvPicPr>
          <p:cNvPr id="4" name="Picture 3" descr="A picture containing text, computer, different, worktable&#10;&#10;Description automatically generated">
            <a:extLst>
              <a:ext uri="{FF2B5EF4-FFF2-40B4-BE49-F238E27FC236}">
                <a16:creationId xmlns:a16="http://schemas.microsoft.com/office/drawing/2014/main" id="{E432DA10-6082-D30A-8A61-929DA0A91D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0" y="0"/>
            <a:ext cx="10696280" cy="43109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D00D4C-F688-6848-8D8F-F44A5BB9F5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38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2922-9B16-4527-A283-3CA95284C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3024336" cy="1368152"/>
          </a:xfrm>
          <a:prstGeom prst="rect">
            <a:avLst/>
          </a:prstGeom>
        </p:spPr>
        <p:txBody>
          <a:bodyPr/>
          <a:lstStyle/>
          <a:p>
            <a:r>
              <a:rPr lang="en-CA" noProof="0"/>
              <a:t>Click to add a headline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A70D1-DBCC-43CA-AD8C-6F36FD0D1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5B7DA079-94CC-4A72-B334-76E3382A9D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08368" y="-1"/>
            <a:ext cx="8183632" cy="6308725"/>
          </a:xfrm>
          <a:solidFill>
            <a:schemeClr val="accent5"/>
          </a:solidFill>
        </p:spPr>
        <p:txBody>
          <a:bodyPr lIns="648000" tIns="396000" rIns="648000" bIns="396000"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2000">
                <a:solidFill>
                  <a:schemeClr val="accent2"/>
                </a:solidFill>
              </a:defRPr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8900F8C9-2D78-449F-80F5-C07195990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844824"/>
            <a:ext cx="3024336" cy="44639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25DA87E-29D3-44AB-9248-880B3E3F86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716693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9197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63563" y="1035051"/>
            <a:ext cx="11089754" cy="8286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CA" noProof="0"/>
              <a:t>Cliquez pour ajouter une machette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63563" y="1881188"/>
            <a:ext cx="11077576" cy="48610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 dirty="0"/>
              <a:t>Cliquez pour modifier le texte</a:t>
            </a:r>
          </a:p>
          <a:p>
            <a:pPr lvl="1"/>
            <a:r>
              <a:rPr lang="fr-CA" noProof="0" dirty="0"/>
              <a:t>Deuxième niveau</a:t>
            </a:r>
          </a:p>
          <a:p>
            <a:pPr lvl="2"/>
            <a:r>
              <a:rPr lang="fr-CA" noProof="0" dirty="0"/>
              <a:t>Troisième niveau</a:t>
            </a:r>
          </a:p>
          <a:p>
            <a:pPr lvl="3"/>
            <a:r>
              <a:rPr lang="fr-CA" noProof="0" dirty="0"/>
              <a:t>Quatrième niveau</a:t>
            </a:r>
          </a:p>
          <a:p>
            <a:pPr lvl="4"/>
            <a:r>
              <a:rPr lang="fr-CA" noProof="0" dirty="0"/>
              <a:t>Cinquième niveau</a:t>
            </a:r>
          </a:p>
          <a:p>
            <a:pPr lvl="5"/>
            <a:r>
              <a:rPr lang="fr-CA" noProof="0" dirty="0"/>
              <a:t>Sixième niveau</a:t>
            </a:r>
          </a:p>
          <a:p>
            <a:pPr lvl="6"/>
            <a:r>
              <a:rPr lang="fr-CA" noProof="0" dirty="0"/>
              <a:t>Septième niveau pour titre de paragraphe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4038" y="6571631"/>
            <a:ext cx="504000" cy="144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342901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F13E4E3-EA9B-4FF8-B6C4-2516ED16E94E}" type="slidenum">
              <a:rPr lang="fr-CA" smtClean="0"/>
              <a:pPr/>
              <a:t>‹#›</a:t>
            </a:fld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FCBB0A4-34BF-4F15-8383-65A93B5F10EF}"/>
              </a:ext>
            </a:extLst>
          </p:cNvPr>
          <p:cNvCxnSpPr/>
          <p:nvPr userDrawn="1"/>
        </p:nvCxnSpPr>
        <p:spPr>
          <a:xfrm flipV="1">
            <a:off x="5635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8A06FE9-917C-48F3-878A-E6DFD3A44D90}"/>
              </a:ext>
            </a:extLst>
          </p:cNvPr>
          <p:cNvCxnSpPr/>
          <p:nvPr userDrawn="1"/>
        </p:nvCxnSpPr>
        <p:spPr>
          <a:xfrm flipV="1">
            <a:off x="116252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F5152-33FE-4563-9ABC-9042E366D428}"/>
              </a:ext>
            </a:extLst>
          </p:cNvPr>
          <p:cNvCxnSpPr>
            <a:cxnSpLocks/>
          </p:cNvCxnSpPr>
          <p:nvPr userDrawn="1"/>
        </p:nvCxnSpPr>
        <p:spPr>
          <a:xfrm>
            <a:off x="-315300" y="101715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963B879-E6E3-4ACE-A15D-F64560162815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1025674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DA1220E-448F-44B2-866F-92ECB3A717EB}"/>
              </a:ext>
            </a:extLst>
          </p:cNvPr>
          <p:cNvCxnSpPr/>
          <p:nvPr userDrawn="1"/>
        </p:nvCxnSpPr>
        <p:spPr>
          <a:xfrm>
            <a:off x="-315300" y="628655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0A997D2-1B0A-477D-9B2E-D2C7CF49A7A9}"/>
              </a:ext>
            </a:extLst>
          </p:cNvPr>
          <p:cNvCxnSpPr/>
          <p:nvPr userDrawn="1"/>
        </p:nvCxnSpPr>
        <p:spPr>
          <a:xfrm>
            <a:off x="12291276" y="62865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B470E4-0712-3F41-8087-979FE2C02DC8}"/>
              </a:ext>
            </a:extLst>
          </p:cNvPr>
          <p:cNvSpPr txBox="1"/>
          <p:nvPr userDrawn="1"/>
        </p:nvSpPr>
        <p:spPr>
          <a:xfrm>
            <a:off x="14073809" y="276970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D7D249-E033-4244-85A9-83887FF0F08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970560" y="6438138"/>
            <a:ext cx="672000" cy="252000"/>
          </a:xfrm>
          <a:prstGeom prst="rect">
            <a:avLst/>
          </a:prstGeom>
        </p:spPr>
      </p:pic>
      <p:cxnSp>
        <p:nvCxnSpPr>
          <p:cNvPr id="30" name="Connecteur droit 11">
            <a:extLst>
              <a:ext uri="{FF2B5EF4-FFF2-40B4-BE49-F238E27FC236}">
                <a16:creationId xmlns:a16="http://schemas.microsoft.com/office/drawing/2014/main" id="{ABA5DEBF-FB63-354E-8AB1-6815A278F433}"/>
              </a:ext>
            </a:extLst>
          </p:cNvPr>
          <p:cNvCxnSpPr>
            <a:cxnSpLocks/>
          </p:cNvCxnSpPr>
          <p:nvPr userDrawn="1"/>
        </p:nvCxnSpPr>
        <p:spPr>
          <a:xfrm flipV="1">
            <a:off x="5635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12">
            <a:extLst>
              <a:ext uri="{FF2B5EF4-FFF2-40B4-BE49-F238E27FC236}">
                <a16:creationId xmlns:a16="http://schemas.microsoft.com/office/drawing/2014/main" id="{AC002767-9C39-1947-AA2F-E4D10AADEE1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252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5">
            <a:extLst>
              <a:ext uri="{FF2B5EF4-FFF2-40B4-BE49-F238E27FC236}">
                <a16:creationId xmlns:a16="http://schemas.microsoft.com/office/drawing/2014/main" id="{6F0D71C7-E788-D154-143E-0CD1C7D4AF9E}"/>
              </a:ext>
            </a:extLst>
          </p:cNvPr>
          <p:cNvCxnSpPr>
            <a:cxnSpLocks/>
          </p:cNvCxnSpPr>
          <p:nvPr userDrawn="1"/>
        </p:nvCxnSpPr>
        <p:spPr>
          <a:xfrm>
            <a:off x="-315300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18">
            <a:extLst>
              <a:ext uri="{FF2B5EF4-FFF2-40B4-BE49-F238E27FC236}">
                <a16:creationId xmlns:a16="http://schemas.microsoft.com/office/drawing/2014/main" id="{9769CFF4-1AC7-1339-2F34-B2C59B56B494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  <p:extLst>
      <p:ext uri="{BB962C8B-B14F-4D97-AF65-F5344CB8AC3E}">
        <p14:creationId xmlns:p14="http://schemas.microsoft.com/office/powerpoint/2010/main" val="40212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789" r:id="rId2"/>
    <p:sldLayoutId id="2147483798" r:id="rId3"/>
    <p:sldLayoutId id="2147483918" r:id="rId4"/>
    <p:sldLayoutId id="2147483919" r:id="rId5"/>
    <p:sldLayoutId id="2147483839" r:id="rId6"/>
    <p:sldLayoutId id="2147483900" r:id="rId7"/>
    <p:sldLayoutId id="2147483925" r:id="rId8"/>
    <p:sldLayoutId id="2147484055" r:id="rId9"/>
    <p:sldLayoutId id="2147484056" r:id="rId10"/>
    <p:sldLayoutId id="2147484068" r:id="rId11"/>
  </p:sldLayoutIdLst>
  <p:transition spd="med">
    <p:fade/>
  </p:transition>
  <p:hf hdr="0" ftr="0" dt="0"/>
  <p:txStyles>
    <p:titleStyle>
      <a:lvl1pPr algn="l" defTabSz="612019" rtl="0" eaLnBrk="1" fontAlgn="base" hangingPunct="1">
        <a:lnSpc>
          <a:spcPct val="89000"/>
        </a:lnSpc>
        <a:spcBef>
          <a:spcPts val="0"/>
        </a:spcBef>
        <a:spcAft>
          <a:spcPts val="0"/>
        </a:spcAft>
        <a:defRPr lang="en-US" sz="3200" b="0" kern="1200" cap="none" baseline="0" dirty="0" smtClean="0">
          <a:solidFill>
            <a:schemeClr val="tx2"/>
          </a:solidFill>
          <a:latin typeface="+mj-lt"/>
          <a:ea typeface="+mn-ea"/>
          <a:cs typeface="+mn-cs"/>
        </a:defRPr>
      </a:lvl1pPr>
      <a:lvl2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2pPr>
      <a:lvl3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3pPr>
      <a:lvl4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4pPr>
      <a:lvl5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5pPr>
      <a:lvl6pPr marL="192846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6pPr>
      <a:lvl7pPr marL="385691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7pPr>
      <a:lvl8pPr marL="578537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8pPr>
      <a:lvl9pPr marL="771383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9pPr>
    </p:titleStyle>
    <p:bodyStyle>
      <a:lvl1pPr marL="0" indent="0" algn="l" defTabSz="612019" rtl="0" eaLnBrk="1" fontAlgn="base" hangingPunct="1">
        <a:spcBef>
          <a:spcPts val="1400"/>
        </a:spcBef>
        <a:spcAft>
          <a:spcPts val="0"/>
        </a:spcAft>
        <a:buClrTx/>
        <a:buFont typeface="Arial" panose="020B0604020202020204" pitchFamily="34" charset="0"/>
        <a:buChar char="​"/>
        <a:defRPr lang="en-US" sz="2200" b="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34000" indent="-216000" algn="l" defTabSz="612019" rtl="0" eaLnBrk="1" fontAlgn="base" hangingPunct="1">
        <a:spcBef>
          <a:spcPts val="80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28400" indent="-180000" algn="l" defTabSz="612019" rtl="0" eaLnBrk="1" fontAlgn="base" hangingPunct="1">
        <a:spcBef>
          <a:spcPts val="4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83200" indent="-144000" algn="l" defTabSz="612019" rtl="0" eaLnBrk="1" fontAlgn="base" hangingPunct="1">
        <a:spcBef>
          <a:spcPts val="2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414000" indent="-414000" algn="l" defTabSz="612019" rtl="0" eaLnBrk="1" fontAlgn="base" hangingPunct="1">
        <a:spcBef>
          <a:spcPts val="1000"/>
        </a:spcBef>
        <a:spcAft>
          <a:spcPts val="0"/>
        </a:spcAft>
        <a:buClr>
          <a:schemeClr val="tx2"/>
        </a:buClr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720000" indent="-288000" algn="l" defTabSz="612212" rtl="0" eaLnBrk="1" latinLnBrk="0" hangingPunct="1">
        <a:spcBef>
          <a:spcPts val="400"/>
        </a:spcBef>
        <a:buClr>
          <a:schemeClr val="tx2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12212" rtl="0" eaLnBrk="1" latinLnBrk="0" hangingPunct="1">
        <a:spcBef>
          <a:spcPts val="1400"/>
        </a:spcBef>
        <a:buFont typeface="Arial" panose="020B0604020202020204" pitchFamily="34" charset="0"/>
        <a:buChar char="​"/>
        <a:defRPr sz="22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2295794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1901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0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1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31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424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531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63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74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84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95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pos="6902" userDrawn="1">
          <p15:clr>
            <a:srgbClr val="F26B43"/>
          </p15:clr>
        </p15:guide>
        <p15:guide id="9" pos="6040" userDrawn="1">
          <p15:clr>
            <a:srgbClr val="F26B43"/>
          </p15:clr>
        </p15:guide>
        <p15:guide id="10" pos="6471" userDrawn="1">
          <p15:clr>
            <a:srgbClr val="F26B43"/>
          </p15:clr>
        </p15:guide>
        <p15:guide id="11" pos="5609" userDrawn="1">
          <p15:clr>
            <a:srgbClr val="F26B43"/>
          </p15:clr>
        </p15:guide>
        <p15:guide id="12" pos="5178" userDrawn="1">
          <p15:clr>
            <a:srgbClr val="F26B43"/>
          </p15:clr>
        </p15:guide>
        <p15:guide id="13" pos="4747" userDrawn="1">
          <p15:clr>
            <a:srgbClr val="F26B43"/>
          </p15:clr>
        </p15:guide>
        <p15:guide id="14" pos="3885" userDrawn="1">
          <p15:clr>
            <a:srgbClr val="F26B43"/>
          </p15:clr>
        </p15:guide>
        <p15:guide id="15" pos="4316" userDrawn="1">
          <p15:clr>
            <a:srgbClr val="F26B43"/>
          </p15:clr>
        </p15:guide>
        <p15:guide id="16" pos="3364" userDrawn="1">
          <p15:clr>
            <a:srgbClr val="F26B43"/>
          </p15:clr>
        </p15:guide>
        <p15:guide id="17" pos="2933" userDrawn="1">
          <p15:clr>
            <a:srgbClr val="F26B43"/>
          </p15:clr>
        </p15:guide>
        <p15:guide id="18" pos="2502" userDrawn="1">
          <p15:clr>
            <a:srgbClr val="F26B43"/>
          </p15:clr>
        </p15:guide>
        <p15:guide id="19" pos="2071" userDrawn="1">
          <p15:clr>
            <a:srgbClr val="F26B43"/>
          </p15:clr>
        </p15:guide>
        <p15:guide id="20" pos="1640" userDrawn="1">
          <p15:clr>
            <a:srgbClr val="F26B43"/>
          </p15:clr>
        </p15:guide>
        <p15:guide id="21" pos="1209" userDrawn="1">
          <p15:clr>
            <a:srgbClr val="F26B43"/>
          </p15:clr>
        </p15:guide>
        <p15:guide id="22" pos="778" userDrawn="1">
          <p15:clr>
            <a:srgbClr val="F26B43"/>
          </p15:clr>
        </p15:guide>
        <p15:guide id="23" orient="horz" pos="368" userDrawn="1">
          <p15:clr>
            <a:srgbClr val="F26B43"/>
          </p15:clr>
        </p15:guide>
        <p15:guide id="24" orient="horz" pos="913" userDrawn="1">
          <p15:clr>
            <a:srgbClr val="F26B43"/>
          </p15:clr>
        </p15:guide>
        <p15:guide id="25" orient="horz" pos="1185" userDrawn="1">
          <p15:clr>
            <a:srgbClr val="F26B43"/>
          </p15:clr>
        </p15:guide>
        <p15:guide id="26" orient="horz" pos="1457" userDrawn="1">
          <p15:clr>
            <a:srgbClr val="F26B43"/>
          </p15:clr>
        </p15:guide>
        <p15:guide id="27" orient="horz" pos="1729" userDrawn="1">
          <p15:clr>
            <a:srgbClr val="F26B43"/>
          </p15:clr>
        </p15:guide>
        <p15:guide id="28" orient="horz" pos="2001" userDrawn="1">
          <p15:clr>
            <a:srgbClr val="F26B43"/>
          </p15:clr>
        </p15:guide>
        <p15:guide id="29" orient="horz" pos="2319" userDrawn="1">
          <p15:clr>
            <a:srgbClr val="F26B43"/>
          </p15:clr>
        </p15:guide>
        <p15:guide id="30" orient="horz" pos="2863" userDrawn="1">
          <p15:clr>
            <a:srgbClr val="F26B43"/>
          </p15:clr>
        </p15:guide>
        <p15:guide id="31" orient="horz" pos="3135" userDrawn="1">
          <p15:clr>
            <a:srgbClr val="F26B43"/>
          </p15:clr>
        </p15:guide>
        <p15:guide id="32" orient="horz" pos="3407" userDrawn="1">
          <p15:clr>
            <a:srgbClr val="F26B43"/>
          </p15:clr>
        </p15:guide>
        <p15:guide id="33" orient="horz" pos="3680" userDrawn="1">
          <p15:clr>
            <a:srgbClr val="F26B43"/>
          </p15:clr>
        </p15:guide>
        <p15:guide id="35" orient="horz" pos="2591" userDrawn="1">
          <p15:clr>
            <a:srgbClr val="F26B43"/>
          </p15:clr>
        </p15:guide>
        <p15:guide id="36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DC71E-A752-61DD-4996-3C8B63F2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DB491-69B4-5A7C-4AB1-1614DD08C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A6D0A-BB6B-39FF-2C90-743B4E6D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E38A-F523-4625-AD04-A26CD6F4D124}" type="datetimeFigureOut">
              <a:rPr lang="en-CA" smtClean="0"/>
              <a:t>2025-01-15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C9FC5-2C71-71E2-0F8A-8896FB627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BC03B-73EE-AAA4-C14C-D8F71344C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35E5-31F2-402C-8CA1-4B5E4AF19C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10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d Hat Display Light" panose="02010303040201060303" pitchFamily="2" charset="0"/>
          <a:ea typeface="Red Hat Display Light" panose="02010303040201060303" pitchFamily="2" charset="0"/>
          <a:cs typeface="Red Hat Display Light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80D755-0639-D1CE-8B23-3D420E392C12}"/>
              </a:ext>
            </a:extLst>
          </p:cNvPr>
          <p:cNvGrpSpPr/>
          <p:nvPr/>
        </p:nvGrpSpPr>
        <p:grpSpPr>
          <a:xfrm>
            <a:off x="609097" y="1663311"/>
            <a:ext cx="8469671" cy="3644428"/>
            <a:chOff x="790468" y="544276"/>
            <a:chExt cx="8469671" cy="3644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749BA1-5E89-057E-BEBC-2AA865BFD04F}"/>
                </a:ext>
              </a:extLst>
            </p:cNvPr>
            <p:cNvSpPr txBox="1"/>
            <p:nvPr/>
          </p:nvSpPr>
          <p:spPr>
            <a:xfrm>
              <a:off x="790468" y="3543143"/>
              <a:ext cx="4068762" cy="6455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Presentation to the C2SIM AXS Group</a:t>
              </a:r>
            </a:p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Elizabeth Hosang, August 2024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C8E09-94F3-EC16-B78D-0EC7330B352D}"/>
                </a:ext>
              </a:extLst>
            </p:cNvPr>
            <p:cNvSpPr txBox="1"/>
            <p:nvPr/>
          </p:nvSpPr>
          <p:spPr>
            <a:xfrm>
              <a:off x="860042" y="544276"/>
              <a:ext cx="8400097" cy="13549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400" b="1" dirty="0">
                  <a:solidFill>
                    <a:schemeClr val="bg1"/>
                  </a:solidFill>
                  <a:ea typeface="Bebas Neue" charset="0"/>
                  <a:cs typeface="Bebas Neue" charset="0"/>
                </a:rPr>
                <a:t>ASX Extension – Concept Identification &amp; Mapping</a:t>
              </a:r>
            </a:p>
          </p:txBody>
        </p:sp>
      </p:grp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4452691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1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Acronyms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AuR</a:t>
            </a:r>
            <a:r>
              <a:rPr lang="en-US" sz="2000" dirty="0"/>
              <a:t> – Autonomous Robots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ALFUS – Autonomy Levels for Unmanned Systems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 – Core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CORAX – CORA Extension. Aspects of reality necessary for modelling, but not explicitly covered by SUMO.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DOLCE – Descriptive Ontology for Linguistic and Cognitive Engineering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DUL – DOLCE ultra-light.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ORA –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 – Position and Orientation ontology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R&amp;A –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SUMO – Suggested Upper Merged Ontology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6517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091DA3-6E04-49F6-BC90-86C72E43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From presentation on standards summary:</a:t>
            </a:r>
            <a:endParaRPr lang="en-CA" dirty="0"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09E316-C619-624B-3A87-11C65B92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Possible next steps: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Identify concepts from these standards that may be relevant to Autonomous system use cases, e.g. communication between entities.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 these concepts against the C2SIM core model to identify concepts that lack corresponding entities in C2SIM. 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4202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This Presentation: Identify Entities &amp; Map to C2SIM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6663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This is the plan for the initial mapping exercise for Autonomous System models.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plan is: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Go through the identified use cases: GPT scenarios, input papers.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>
                <a:latin typeface="+mn-lt"/>
              </a:rPr>
              <a:t>dentify key concepts: Actors, Resources, Actions, Environment features, Locations, etc.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 identified concepts to C2SIM model.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Identify gaps in mapping – these are potential entities for </a:t>
            </a:r>
            <a:r>
              <a:rPr lang="en-US" sz="2000" dirty="0"/>
              <a:t>extension.</a:t>
            </a:r>
            <a:endParaRPr lang="en-US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68081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Input Sources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GPT-4 Generation pipeline Area to Objectives to Scenario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IEEE 1872-2015 Standard Ontologies for Robotics and Automation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Includes </a:t>
            </a:r>
            <a:r>
              <a:rPr lang="en-US" sz="2000" dirty="0">
                <a:latin typeface="+mn-lt"/>
              </a:rPr>
              <a:t>CORA, CORAX, and POS</a:t>
            </a:r>
            <a:endParaRPr lang="en-CA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1872.2-2021 IEEE  Autonomous Robotics (</a:t>
            </a: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) Ontology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7007-2021 – Ontology Standard for Ethically Driven Robotics and Automation Systems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Representing Collected Tactical Situational Awareness Data in Military Planning Standards, E. Hosang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C2SIM Recommendations for Situational Data, E. Hosang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UxV</a:t>
            </a:r>
            <a:r>
              <a:rPr lang="en-CA" sz="20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National Security MAD CONOPS, CAE Inc.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Results from </a:t>
            </a:r>
            <a:r>
              <a:rPr lang="en-CA" sz="200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LLM processing.</a:t>
            </a:r>
            <a:endParaRPr lang="en-CA" sz="2000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33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Summary and Next Steps 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Work is still in progress.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09252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3C8E09-94F3-EC16-B78D-0EC7330B352D}"/>
              </a:ext>
            </a:extLst>
          </p:cNvPr>
          <p:cNvSpPr txBox="1"/>
          <p:nvPr/>
        </p:nvSpPr>
        <p:spPr>
          <a:xfrm>
            <a:off x="579279" y="2438563"/>
            <a:ext cx="8400097" cy="843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>
                <a:solidFill>
                  <a:schemeClr val="bg1"/>
                </a:solidFill>
                <a:ea typeface="Bebas Neue" charset="0"/>
                <a:cs typeface="Bebas Neue" charset="0"/>
              </a:rPr>
              <a:t>Thank you!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3428960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ABARIT CAE 16/9 JUIN 2022 PAR PREZEXPERT" val="N3sKuFEn"/>
  <p:tag name="ARTICULATE_SLIDE_COUNT" val="6"/>
  <p:tag name="ARTICULATE_SLIDE_THUMBNAIL_REFRESH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abarit CAE 16/9 Juin 2022 par PrezExpert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RedHat">
      <a:majorFont>
        <a:latin typeface="Red Hat Display Light"/>
        <a:ea typeface="Helvetica"/>
        <a:cs typeface="Helvetica"/>
      </a:majorFont>
      <a:minorFont>
        <a:latin typeface="Red Hat Display"/>
        <a:ea typeface="Avenir Roman"/>
        <a:cs typeface="Avenir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lIns="144000" tIns="72000" rIns="144000" bIns="72000" rtlCol="0" anchor="ctr"/>
      <a:lstStyle>
        <a:defPPr algn="ctr">
          <a:spcBef>
            <a:spcPts val="800"/>
          </a:spcBef>
          <a:defRPr sz="1600" b="1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1800" dirty="0" err="1" smtClean="0">
            <a:effectLst/>
            <a:ea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Yellow">
      <a:srgbClr val="F59B40"/>
    </a:custClr>
    <a:custClr name="Orange">
      <a:srgbClr val="F55C38"/>
    </a:custClr>
    <a:custClr name="Teal">
      <a:srgbClr val="1ED4B2"/>
    </a:custClr>
    <a:custClr name="Turqoise">
      <a:srgbClr val="31C6DE"/>
    </a:custClr>
    <a:custClr name="Indigo">
      <a:srgbClr val="4C41BB"/>
    </a:custClr>
    <a:custClr name="Pink">
      <a:srgbClr val="E23E9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shboard - Red">
      <a:srgbClr val="FF0000"/>
    </a:custClr>
    <a:custClr name="Dashboard - Yellow">
      <a:srgbClr val="FFFF00"/>
    </a:custClr>
    <a:custClr name="Dashboard - Green">
      <a:srgbClr val="00B050"/>
    </a:custClr>
  </a:custClrLst>
  <a:extLst>
    <a:ext uri="{05A4C25C-085E-4340-85A3-A5531E510DB2}">
      <thm15:themeFamily xmlns:thm15="http://schemas.microsoft.com/office/thememl/2012/main" name="CAE 16_9 ENG NEW" id="{38154DC4-D6D4-4853-AA96-12D2C0765396}" vid="{70359D05-C866-44FC-A42D-8188BDF82D0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EE6BE8E9D62A489E89088165552537" ma:contentTypeVersion="23" ma:contentTypeDescription="Create a new document." ma:contentTypeScope="" ma:versionID="6e83425ab1c525ba8fce5c619b58b1dc">
  <xsd:schema xmlns:xsd="http://www.w3.org/2001/XMLSchema" xmlns:xs="http://www.w3.org/2001/XMLSchema" xmlns:p="http://schemas.microsoft.com/office/2006/metadata/properties" xmlns:ns2="9de35825-77e6-4d9d-bbc7-7a2b5e5c6d68" xmlns:ns3="12cd23af-3e52-4056-a2c9-5961a2704e29" xmlns:ns4="716d1e58-2f47-4028-a3d3-4ae2fbcdb48c" targetNamespace="http://schemas.microsoft.com/office/2006/metadata/properties" ma:root="true" ma:fieldsID="23aa16b45e4256d0f85adf32c85bedd2" ns2:_="" ns3:_="" ns4:_="">
    <xsd:import namespace="9de35825-77e6-4d9d-bbc7-7a2b5e5c6d68"/>
    <xsd:import namespace="12cd23af-3e52-4056-a2c9-5961a2704e29"/>
    <xsd:import namespace="716d1e58-2f47-4028-a3d3-4ae2fbcdb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35825-77e6-4d9d-bbc7-7a2b5e5c6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dac91e-569b-4c3a-829b-3856784e6b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d23af-3e52-4056-a2c9-5961a2704e2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b2d30fd-74c4-4107-a3e6-a9ccb0e97e32}" ma:internalName="TaxCatchAll" ma:showField="CatchAllData" ma:web="716d1e58-2f47-4028-a3d3-4ae2fbcdb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d1e58-2f47-4028-a3d3-4ae2fbcdb48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16d1e58-2f47-4028-a3d3-4ae2fbcdb48c">
      <UserInfo>
        <DisplayName>SharingLinks.3e3d083d-97f8-426a-ad2b-91c3f471e3c9.OrganizationEdit.06e789e9-29fd-41f8-9fa1-705ae9007a95</DisplayName>
        <AccountId>24</AccountId>
        <AccountType/>
      </UserInfo>
      <UserInfo>
        <DisplayName>SharingLinks.f39469b9-5b0e-416a-ba7b-bcaccd1af0d5.OrganizationEdit.e01e0804-14a8-468e-9836-48909cdb4ae1</DisplayName>
        <AccountId>36</AccountId>
        <AccountType/>
      </UserInfo>
      <UserInfo>
        <DisplayName>Sylvia Mutter</DisplayName>
        <AccountId>43</AccountId>
        <AccountType/>
      </UserInfo>
      <UserInfo>
        <DisplayName>Aline Massouh</DisplayName>
        <AccountId>9031</AccountId>
        <AccountType/>
      </UserInfo>
    </SharedWithUsers>
    <lcf76f155ced4ddcb4097134ff3c332f xmlns="9de35825-77e6-4d9d-bbc7-7a2b5e5c6d68">
      <Terms xmlns="http://schemas.microsoft.com/office/infopath/2007/PartnerControls"/>
    </lcf76f155ced4ddcb4097134ff3c332f>
    <TaxCatchAll xmlns="12cd23af-3e52-4056-a2c9-5961a2704e29" xsi:nil="true"/>
    <MediaLengthInSeconds xmlns="9de35825-77e6-4d9d-bbc7-7a2b5e5c6d6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BF9799-0721-4C37-841B-72253AFD5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e35825-77e6-4d9d-bbc7-7a2b5e5c6d68"/>
    <ds:schemaRef ds:uri="12cd23af-3e52-4056-a2c9-5961a2704e29"/>
    <ds:schemaRef ds:uri="716d1e58-2f47-4028-a3d3-4ae2fbcdb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91A0FF-7CF6-4FC6-83D5-1298EC075798}">
  <ds:schemaRefs>
    <ds:schemaRef ds:uri="12cd23af-3e52-4056-a2c9-5961a2704e29"/>
    <ds:schemaRef ds:uri="716d1e58-2f47-4028-a3d3-4ae2fbcdb48c"/>
    <ds:schemaRef ds:uri="9de35825-77e6-4d9d-bbc7-7a2b5e5c6d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7F82A6-C5BB-4E86-A9B2-E9D69C0733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</TotalTime>
  <Words>324</Words>
  <Application>Microsoft Office PowerPoint</Application>
  <PresentationFormat>Widescreen</PresentationFormat>
  <Paragraphs>44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Bebas Neue</vt:lpstr>
      <vt:lpstr>Calibri</vt:lpstr>
      <vt:lpstr>Montserrat Medium</vt:lpstr>
      <vt:lpstr>Red Hat Display</vt:lpstr>
      <vt:lpstr>Red Hat Display Light</vt:lpstr>
      <vt:lpstr>Wingdings</vt:lpstr>
      <vt:lpstr>Gabarit CAE 16/9 Juin 2022 par PrezExpert</vt:lpstr>
      <vt:lpstr>Custom Design</vt:lpstr>
      <vt:lpstr>PowerPoint Presentation</vt:lpstr>
      <vt:lpstr>Acronyms</vt:lpstr>
      <vt:lpstr>From presentation on standards summary:</vt:lpstr>
      <vt:lpstr>This Presentation: Identify Entities &amp; Map to C2SIM</vt:lpstr>
      <vt:lpstr>Input Sources</vt:lpstr>
      <vt:lpstr>Summary and Next Steps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Aline Massouh</dc:creator>
  <cp:lastModifiedBy>Elizabeth Hosang</cp:lastModifiedBy>
  <cp:revision>140</cp:revision>
  <dcterms:created xsi:type="dcterms:W3CDTF">2022-04-04T19:15:56Z</dcterms:created>
  <dcterms:modified xsi:type="dcterms:W3CDTF">2025-01-15T23:41:26Z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0x01010027EE6BE8E9D62A489E89088165552537</vt:lpwstr>
  </property>
  <property fmtid="{D5CDD505-2E9C-101B-9397-08002B2CF9AE}" pid="3" name="MediaServiceImageTags">
    <vt:lpwstr/>
  </property>
  <property fmtid="{D5CDD505-2E9C-101B-9397-08002B2CF9AE}" pid="4" name="NXPowerLiteLastOptimized">
    <vt:lpwstr>8881486</vt:lpwstr>
  </property>
  <property fmtid="{D5CDD505-2E9C-101B-9397-08002B2CF9AE}" pid="5" name="NXPowerLiteSettings">
    <vt:lpwstr>C980073804F000</vt:lpwstr>
  </property>
  <property fmtid="{D5CDD505-2E9C-101B-9397-08002B2CF9AE}" pid="6" name="NXPowerLiteVersion">
    <vt:lpwstr>D8.0.11</vt:lpwstr>
  </property>
  <property fmtid="{D5CDD505-2E9C-101B-9397-08002B2CF9AE}" pid="7" name="ArticulateGUID">
    <vt:lpwstr>3E637D0B-B1D6-41F1-8258-826E0EE99FA7</vt:lpwstr>
  </property>
  <property fmtid="{D5CDD505-2E9C-101B-9397-08002B2CF9AE}" pid="8" name="ArticulatePath">
    <vt:lpwstr>EN-Marc Parent-2022_v1b</vt:lpwstr>
  </property>
  <property fmtid="{D5CDD505-2E9C-101B-9397-08002B2CF9AE}" pid="9" name="Order">
    <vt:lpwstr>133200.000000000</vt:lpwstr>
  </property>
  <property fmtid="{D5CDD505-2E9C-101B-9397-08002B2CF9AE}" pid="10" name="xd_ProgID">
    <vt:lpwstr/>
  </property>
  <property fmtid="{D5CDD505-2E9C-101B-9397-08002B2CF9AE}" pid="11" name="_SourceUrl">
    <vt:lpwstr/>
  </property>
  <property fmtid="{D5CDD505-2E9C-101B-9397-08002B2CF9AE}" pid="12" name="_SharedFileIndex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xd_Signature">
    <vt:lpwstr/>
  </property>
  <property fmtid="{D5CDD505-2E9C-101B-9397-08002B2CF9AE}" pid="17" name="Person">
    <vt:lpwstr>13;#Sarah Bibeau</vt:lpwstr>
  </property>
  <property fmtid="{D5CDD505-2E9C-101B-9397-08002B2CF9AE}" pid="18" name="TriggerFlowInfo">
    <vt:lpwstr/>
  </property>
</Properties>
</file>